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9" r:id="rId3"/>
    <p:sldId id="262" r:id="rId4"/>
    <p:sldId id="280" r:id="rId5"/>
    <p:sldId id="281" r:id="rId6"/>
    <p:sldId id="257" r:id="rId7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2" d="100"/>
          <a:sy n="132" d="100"/>
        </p:scale>
        <p:origin x="-1014" y="-90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153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176F6F-A53A-4D54-9973-1F6F6A0E8FFC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7BC4C4-27AF-4544-9192-E0E3E0A8E06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662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3" y="-14263"/>
            <a:ext cx="4856471" cy="4644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4" descr="http://www.playcast.ru/uploads/2017/02/25/21783421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47752" y="561752"/>
            <a:ext cx="3460639" cy="2598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5715000"/>
          </a:xfrm>
          <a:prstGeom prst="frame">
            <a:avLst>
              <a:gd name="adj1" fmla="val 716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144120" y="400968"/>
            <a:ext cx="4932000" cy="4932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80000"/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15926" y="23837"/>
            <a:ext cx="2635298" cy="252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5715000"/>
          </a:xfrm>
          <a:prstGeom prst="frame">
            <a:avLst>
              <a:gd name="adj1" fmla="val 7166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98220" y="1797968"/>
            <a:ext cx="3384000" cy="338400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30814" y="5410198"/>
            <a:ext cx="6671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© Н.Н.Ф</a:t>
            </a:r>
            <a:r>
              <a:rPr lang="ru-RU" sz="10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.</a:t>
            </a:r>
            <a:endParaRPr lang="ru-RU" sz="10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5200" b="1" dirty="0" smtClean="0"/>
              <a:t>ГЛАЗАМИ ДЕТЕЙ</a:t>
            </a:r>
            <a:endParaRPr lang="ru-RU" sz="5200" b="1" dirty="0" smtClean="0"/>
          </a:p>
          <a:p>
            <a:r>
              <a:rPr lang="ru-RU" dirty="0" smtClean="0"/>
              <a:t>Выставка поделок и рисунков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7190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13284"/>
            <a:ext cx="8229600" cy="55611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Выставка поделок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 smtClean="0"/>
              <a:t>Весенняя капель»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9348"/>
            <a:ext cx="6449144" cy="3627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6452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39752" y="481236"/>
            <a:ext cx="4572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 smtClean="0"/>
              <a:t>Выставка поделок </a:t>
            </a:r>
            <a:br>
              <a:rPr lang="ru-RU" sz="4000" dirty="0" smtClean="0"/>
            </a:br>
            <a:r>
              <a:rPr lang="ru-RU" sz="4000" dirty="0" smtClean="0"/>
              <a:t>«Весенняя капель»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05372"/>
            <a:ext cx="6264696" cy="3523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67504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73324"/>
            <a:ext cx="6588224" cy="3705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187624" y="193204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Выставка </a:t>
            </a:r>
            <a:r>
              <a:rPr lang="ru-RU" sz="3200" dirty="0" smtClean="0"/>
              <a:t>рисунков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Стенгазета «Здравствуй, Весна-красна»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89348"/>
            <a:ext cx="6120680" cy="3442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611560" y="265212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Выставка рисунков </a:t>
            </a:r>
            <a:br>
              <a:rPr lang="ru-RU" sz="2800" dirty="0" smtClean="0"/>
            </a:br>
            <a:r>
              <a:rPr lang="ru-RU" sz="2800" dirty="0" smtClean="0"/>
              <a:t>«Весна красна цветами»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28865"/>
            <a:ext cx="6696744" cy="9525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Информационные источники</a:t>
            </a:r>
            <a:endParaRPr lang="ru-RU" sz="3600" dirty="0">
              <a:ln w="10160">
                <a:solidFill>
                  <a:schemeClr val="bg1"/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6114" y="1201316"/>
            <a:ext cx="6696744" cy="3761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400" dirty="0" smtClean="0">
                <a:solidFill>
                  <a:srgbClr val="7030A0"/>
                </a:solidFill>
              </a:rPr>
              <a:t>Подготовили </a:t>
            </a:r>
            <a:r>
              <a:rPr lang="ru-RU" sz="2400" dirty="0" smtClean="0">
                <a:solidFill>
                  <a:srgbClr val="7030A0"/>
                </a:solidFill>
              </a:rPr>
              <a:t>презентацию: </a:t>
            </a:r>
            <a:endParaRPr lang="ru-RU" sz="2400" dirty="0" smtClean="0">
              <a:solidFill>
                <a:srgbClr val="7030A0"/>
              </a:solidFill>
            </a:endParaRPr>
          </a:p>
          <a:p>
            <a:pPr lvl="0">
              <a:spcBef>
                <a:spcPct val="20000"/>
              </a:spcBef>
            </a:pPr>
            <a:r>
              <a:rPr lang="ru-RU" sz="2400" dirty="0" smtClean="0">
                <a:solidFill>
                  <a:srgbClr val="7030A0"/>
                </a:solidFill>
              </a:rPr>
              <a:t>Сценарист классный руководитель </a:t>
            </a:r>
            <a:r>
              <a:rPr lang="ru-RU" sz="2400" dirty="0" smtClean="0">
                <a:solidFill>
                  <a:srgbClr val="7030A0"/>
                </a:solidFill>
              </a:rPr>
              <a:t>Рязанова </a:t>
            </a:r>
            <a:r>
              <a:rPr lang="ru-RU" sz="2400" dirty="0" smtClean="0">
                <a:solidFill>
                  <a:srgbClr val="7030A0"/>
                </a:solidFill>
              </a:rPr>
              <a:t>Т.П. </a:t>
            </a:r>
            <a:endParaRPr lang="ru-RU" sz="2400" dirty="0" smtClean="0">
              <a:solidFill>
                <a:srgbClr val="7030A0"/>
              </a:solidFill>
            </a:endParaRPr>
          </a:p>
          <a:p>
            <a:pPr lvl="0">
              <a:spcBef>
                <a:spcPct val="20000"/>
              </a:spcBef>
            </a:pPr>
            <a:r>
              <a:rPr lang="ru-RU" sz="2400" dirty="0" smtClean="0">
                <a:solidFill>
                  <a:srgbClr val="7030A0"/>
                </a:solidFill>
              </a:rPr>
              <a:t>Иллюстраторы</a:t>
            </a:r>
            <a:r>
              <a:rPr lang="en-US" sz="2400" dirty="0" smtClean="0">
                <a:solidFill>
                  <a:srgbClr val="7030A0"/>
                </a:solidFill>
              </a:rPr>
              <a:t>: </a:t>
            </a:r>
            <a:r>
              <a:rPr lang="ru-RU" sz="2400" dirty="0" smtClean="0">
                <a:solidFill>
                  <a:srgbClr val="7030A0"/>
                </a:solidFill>
              </a:rPr>
              <a:t>учащиеся </a:t>
            </a:r>
            <a:r>
              <a:rPr lang="ru-RU" sz="2400" dirty="0" smtClean="0">
                <a:solidFill>
                  <a:srgbClr val="7030A0"/>
                </a:solidFill>
              </a:rPr>
              <a:t>1В </a:t>
            </a:r>
            <a:r>
              <a:rPr lang="ru-RU" sz="2400" dirty="0" smtClean="0">
                <a:solidFill>
                  <a:srgbClr val="7030A0"/>
                </a:solidFill>
              </a:rPr>
              <a:t>класса,</a:t>
            </a:r>
          </a:p>
          <a:p>
            <a:pPr lvl="0">
              <a:spcBef>
                <a:spcPct val="20000"/>
              </a:spcBef>
            </a:pPr>
            <a:r>
              <a:rPr lang="ru-RU" sz="2400" dirty="0" smtClean="0">
                <a:solidFill>
                  <a:srgbClr val="7030A0"/>
                </a:solidFill>
              </a:rPr>
              <a:t>Школа полного дня, руководитель </a:t>
            </a:r>
            <a:r>
              <a:rPr lang="ru-RU" sz="2400" dirty="0" err="1" smtClean="0">
                <a:solidFill>
                  <a:srgbClr val="7030A0"/>
                </a:solidFill>
              </a:rPr>
              <a:t>Ястребова</a:t>
            </a:r>
            <a:r>
              <a:rPr lang="ru-RU" sz="2400" dirty="0" smtClean="0">
                <a:solidFill>
                  <a:srgbClr val="7030A0"/>
                </a:solidFill>
              </a:rPr>
              <a:t> Л.И.</a:t>
            </a:r>
            <a:endParaRPr lang="ru-RU" sz="2400" dirty="0" smtClean="0">
              <a:solidFill>
                <a:srgbClr val="7030A0"/>
              </a:solidFill>
            </a:endParaRPr>
          </a:p>
          <a:p>
            <a:pPr lvl="0">
              <a:spcBef>
                <a:spcPct val="20000"/>
              </a:spcBef>
            </a:pPr>
            <a:r>
              <a:rPr lang="ru-RU" sz="2400" dirty="0" smtClean="0">
                <a:solidFill>
                  <a:srgbClr val="7030A0"/>
                </a:solidFill>
              </a:rPr>
              <a:t>Редактор</a:t>
            </a:r>
            <a:r>
              <a:rPr lang="en-US" sz="2400" dirty="0" smtClean="0">
                <a:solidFill>
                  <a:srgbClr val="7030A0"/>
                </a:solidFill>
              </a:rPr>
              <a:t>:</a:t>
            </a:r>
            <a:r>
              <a:rPr lang="ru-RU" sz="2400" dirty="0" smtClean="0">
                <a:solidFill>
                  <a:srgbClr val="7030A0"/>
                </a:solidFill>
              </a:rPr>
              <a:t> педагог-библиотекарь </a:t>
            </a:r>
            <a:r>
              <a:rPr lang="ru-RU" sz="2400" dirty="0" err="1" smtClean="0">
                <a:solidFill>
                  <a:srgbClr val="7030A0"/>
                </a:solidFill>
              </a:rPr>
              <a:t>Клемешова</a:t>
            </a:r>
            <a:r>
              <a:rPr lang="ru-RU" sz="2400" dirty="0" smtClean="0">
                <a:solidFill>
                  <a:srgbClr val="7030A0"/>
                </a:solidFill>
              </a:rPr>
              <a:t> Е.Ю.</a:t>
            </a:r>
            <a:endParaRPr lang="en-US" sz="2400" dirty="0" smtClean="0">
              <a:solidFill>
                <a:srgbClr val="7030A0"/>
              </a:solidFill>
            </a:endParaRPr>
          </a:p>
          <a:p>
            <a:endParaRPr lang="ru-RU" sz="1050" dirty="0" smtClean="0">
              <a:solidFill>
                <a:srgbClr val="7030A0"/>
              </a:solidFill>
            </a:endParaRPr>
          </a:p>
          <a:p>
            <a:r>
              <a:rPr lang="ru-RU" sz="1600" dirty="0" smtClean="0">
                <a:solidFill>
                  <a:srgbClr val="7030A0"/>
                </a:solidFill>
              </a:rPr>
              <a:t>Согласие родителей на размещение персональных данных и  фотографий в соответствии с</a:t>
            </a:r>
            <a:r>
              <a:rPr lang="ru-RU" sz="1600" dirty="0" smtClean="0">
                <a:solidFill>
                  <a:srgbClr val="7030A0"/>
                </a:solidFill>
              </a:rPr>
              <a:t> </a:t>
            </a:r>
            <a:r>
              <a:rPr lang="ru-RU" sz="1600" dirty="0" smtClean="0">
                <a:solidFill>
                  <a:srgbClr val="7030A0"/>
                </a:solidFill>
              </a:rPr>
              <a:t>Правилами приема </a:t>
            </a:r>
            <a:r>
              <a:rPr lang="ru-RU" sz="1600" dirty="0" smtClean="0">
                <a:solidFill>
                  <a:srgbClr val="7030A0"/>
                </a:solidFill>
              </a:rPr>
              <a:t>граждан в МАОУ СОШ No5 имени </a:t>
            </a:r>
            <a:r>
              <a:rPr lang="ru-RU" sz="1600" dirty="0" smtClean="0">
                <a:solidFill>
                  <a:srgbClr val="7030A0"/>
                </a:solidFill>
              </a:rPr>
              <a:t>Ю.А.Гагарина</a:t>
            </a:r>
          </a:p>
          <a:p>
            <a:r>
              <a:rPr lang="en-US" sz="1600" dirty="0" smtClean="0">
                <a:solidFill>
                  <a:srgbClr val="7030A0"/>
                </a:solidFill>
              </a:rPr>
              <a:t>https://</a:t>
            </a:r>
            <a:r>
              <a:rPr lang="en-US" sz="1600" dirty="0" smtClean="0">
                <a:solidFill>
                  <a:srgbClr val="7030A0"/>
                </a:solidFill>
              </a:rPr>
              <a:t>cloud.mail.ru/public/Aurd/aLcuNPDoi</a:t>
            </a:r>
            <a:endParaRPr lang="en-US" sz="2400" dirty="0" smtClean="0">
              <a:solidFill>
                <a:srgbClr val="7030A0"/>
              </a:solidFill>
            </a:endParaRPr>
          </a:p>
          <a:p>
            <a:pPr lvl="0" algn="ctr">
              <a:spcBef>
                <a:spcPct val="20000"/>
              </a:spcBef>
            </a:pPr>
            <a:r>
              <a:rPr lang="ru-RU" sz="1600" dirty="0" smtClean="0">
                <a:solidFill>
                  <a:srgbClr val="7030A0"/>
                </a:solidFill>
              </a:rPr>
              <a:t>г</a:t>
            </a:r>
            <a:r>
              <a:rPr lang="ru-RU" sz="1600" dirty="0" smtClean="0">
                <a:solidFill>
                  <a:srgbClr val="7030A0"/>
                </a:solidFill>
              </a:rPr>
              <a:t>. Тамбов 2018 год</a:t>
            </a:r>
            <a:endParaRPr lang="ru-RU" sz="1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319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F006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73</Words>
  <Application>Microsoft Office PowerPoint</Application>
  <PresentationFormat>Экран (16:10)</PresentationFormat>
  <Paragraphs>16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Выставка поделок  «Весенняя капель» </vt:lpstr>
      <vt:lpstr>Слайд 3</vt:lpstr>
      <vt:lpstr>Слайд 4</vt:lpstr>
      <vt:lpstr>Слайд 5</vt:lpstr>
      <vt:lpstr>Информационные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Зав. библиотекой</dc:creator>
  <cp:lastModifiedBy>школа_2</cp:lastModifiedBy>
  <cp:revision>28</cp:revision>
  <dcterms:created xsi:type="dcterms:W3CDTF">2017-03-27T12:20:02Z</dcterms:created>
  <dcterms:modified xsi:type="dcterms:W3CDTF">2018-04-23T14:32:05Z</dcterms:modified>
</cp:coreProperties>
</file>